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B82EF0A-CF0E-7FA5-B12B-CC93EFB4B21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E2AD066-B8DC-2AFB-73E9-E2F5B9590E3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8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C94A190-EC81-E269-00E1-F1A2413C5BD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 + 2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+ 9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16AF516-B056-4C44-8773-4C13E148D29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AD03B2-C21D-D131-C04B-412596A4477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3ECF98DA-DC8A-3412-4BB4-E51224C5504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6344DE4-DD6C-2DAD-7D73-A0E5D25AEFC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577484E-7294-5E86-0D94-B8F8AFF7F4F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+ 4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BCA36E4-821D-54B2-8EDC-732455971D6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+ 3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6 + 4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7D9F99C-8407-4D3E-777E-375F8266911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3BF21A5-324C-0523-EBE0-87D8E4C59C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534C1D4-8479-501A-D0DB-5864F24456E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72E509FA-2D62-F730-0B93-09C0032B9D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90DB2A7-52B0-B235-DA48-07441F98B26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8F617A0-2C60-B80D-A4FC-109A24CF723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249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2024-12-19T10:00:42Z</dcterms:modified>
</cp:coreProperties>
</file>